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1" r:id="rId3"/>
    <p:sldId id="267" r:id="rId4"/>
    <p:sldId id="262" r:id="rId5"/>
    <p:sldId id="268" r:id="rId6"/>
    <p:sldId id="269" r:id="rId7"/>
    <p:sldId id="27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rell Moyd" userId="c6941f698c15415f" providerId="LiveId" clId="{2D048075-EBA9-A94F-9D81-503212DC08B6}"/>
    <pc:docChg chg="undo redo custSel addSld modSld sldOrd">
      <pc:chgData name="Tyrell Moyd" userId="c6941f698c15415f" providerId="LiveId" clId="{2D048075-EBA9-A94F-9D81-503212DC08B6}" dt="2019-04-12T04:55:03.892" v="691" actId="20577"/>
      <pc:docMkLst>
        <pc:docMk/>
      </pc:docMkLst>
      <pc:sldChg chg="addSp delSp modSp">
        <pc:chgData name="Tyrell Moyd" userId="c6941f698c15415f" providerId="LiveId" clId="{2D048075-EBA9-A94F-9D81-503212DC08B6}" dt="2019-04-12T04:23:31.233" v="379" actId="1076"/>
        <pc:sldMkLst>
          <pc:docMk/>
          <pc:sldMk cId="3165489890" sldId="258"/>
        </pc:sldMkLst>
        <pc:spChg chg="add del mod">
          <ac:chgData name="Tyrell Moyd" userId="c6941f698c15415f" providerId="LiveId" clId="{2D048075-EBA9-A94F-9D81-503212DC08B6}" dt="2019-04-12T02:59:49.007" v="80" actId="571"/>
          <ac:spMkLst>
            <pc:docMk/>
            <pc:sldMk cId="3165489890" sldId="258"/>
            <ac:spMk id="3" creationId="{5DBDFBF5-2033-3449-A320-1DA8FB222EF1}"/>
          </ac:spMkLst>
        </pc:spChg>
        <pc:spChg chg="mod">
          <ac:chgData name="Tyrell Moyd" userId="c6941f698c15415f" providerId="LiveId" clId="{2D048075-EBA9-A94F-9D81-503212DC08B6}" dt="2019-04-12T03:03:55.148" v="120" actId="20577"/>
          <ac:spMkLst>
            <pc:docMk/>
            <pc:sldMk cId="3165489890" sldId="258"/>
            <ac:spMk id="9" creationId="{6EE4123D-016D-EF4A-A02A-01ADF01080AB}"/>
          </ac:spMkLst>
        </pc:spChg>
        <pc:spChg chg="mod">
          <ac:chgData name="Tyrell Moyd" userId="c6941f698c15415f" providerId="LiveId" clId="{2D048075-EBA9-A94F-9D81-503212DC08B6}" dt="2019-04-12T03:07:25.899" v="189" actId="20577"/>
          <ac:spMkLst>
            <pc:docMk/>
            <pc:sldMk cId="3165489890" sldId="258"/>
            <ac:spMk id="11" creationId="{FF5496B0-72F1-9D4B-8641-3F641D695B84}"/>
          </ac:spMkLst>
        </pc:spChg>
        <pc:spChg chg="mod">
          <ac:chgData name="Tyrell Moyd" userId="c6941f698c15415f" providerId="LiveId" clId="{2D048075-EBA9-A94F-9D81-503212DC08B6}" dt="2019-04-12T04:23:31.233" v="379" actId="1076"/>
          <ac:spMkLst>
            <pc:docMk/>
            <pc:sldMk cId="3165489890" sldId="258"/>
            <ac:spMk id="15" creationId="{4ACF7E2C-F0DF-8544-A15D-052F5E07265B}"/>
          </ac:spMkLst>
        </pc:spChg>
      </pc:sldChg>
      <pc:sldChg chg="addSp delSp modSp mod setBg addAnim delAnim modAnim setClrOvrMap">
        <pc:chgData name="Tyrell Moyd" userId="c6941f698c15415f" providerId="LiveId" clId="{2D048075-EBA9-A94F-9D81-503212DC08B6}" dt="2019-04-12T04:19:19.927" v="371" actId="14100"/>
        <pc:sldMkLst>
          <pc:docMk/>
          <pc:sldMk cId="1167054165" sldId="261"/>
        </pc:sldMkLst>
        <pc:spChg chg="del mod">
          <ac:chgData name="Tyrell Moyd" userId="c6941f698c15415f" providerId="LiveId" clId="{2D048075-EBA9-A94F-9D81-503212DC08B6}" dt="2019-04-12T04:18:55.487" v="368" actId="478"/>
          <ac:spMkLst>
            <pc:docMk/>
            <pc:sldMk cId="1167054165" sldId="261"/>
            <ac:spMk id="2" creationId="{F8F8785B-D5A3-0B46-8728-14A1D4797ACD}"/>
          </ac:spMkLst>
        </pc:spChg>
        <pc:spChg chg="mod ord">
          <ac:chgData name="Tyrell Moyd" userId="c6941f698c15415f" providerId="LiveId" clId="{2D048075-EBA9-A94F-9D81-503212DC08B6}" dt="2019-04-12T03:57:10.648" v="203" actId="26606"/>
          <ac:spMkLst>
            <pc:docMk/>
            <pc:sldMk cId="1167054165" sldId="261"/>
            <ac:spMk id="6" creationId="{00000000-0000-0000-0000-000000000000}"/>
          </ac:spMkLst>
        </pc:spChg>
        <pc:spChg chg="add del">
          <ac:chgData name="Tyrell Moyd" userId="c6941f698c15415f" providerId="LiveId" clId="{2D048075-EBA9-A94F-9D81-503212DC08B6}" dt="2019-04-12T03:57:10.648" v="203" actId="26606"/>
          <ac:spMkLst>
            <pc:docMk/>
            <pc:sldMk cId="1167054165" sldId="261"/>
            <ac:spMk id="11" creationId="{BCC55ACC-A2F6-403C-A3A4-D59B3734D45F}"/>
          </ac:spMkLst>
        </pc:spChg>
        <pc:spChg chg="add mod">
          <ac:chgData name="Tyrell Moyd" userId="c6941f698c15415f" providerId="LiveId" clId="{2D048075-EBA9-A94F-9D81-503212DC08B6}" dt="2019-04-12T04:17:17.234" v="358" actId="207"/>
          <ac:spMkLst>
            <pc:docMk/>
            <pc:sldMk cId="1167054165" sldId="261"/>
            <ac:spMk id="12" creationId="{B7CAF001-E764-5841-AAF6-4810AE21B9C0}"/>
          </ac:spMkLst>
        </pc:spChg>
        <pc:spChg chg="add mod">
          <ac:chgData name="Tyrell Moyd" userId="c6941f698c15415f" providerId="LiveId" clId="{2D048075-EBA9-A94F-9D81-503212DC08B6}" dt="2019-04-12T04:19:04.301" v="370" actId="1076"/>
          <ac:spMkLst>
            <pc:docMk/>
            <pc:sldMk cId="1167054165" sldId="261"/>
            <ac:spMk id="14" creationId="{1CF43A70-0DCE-0E49-80A5-47C9C419AB9C}"/>
          </ac:spMkLst>
        </pc:spChg>
        <pc:picChg chg="add mod">
          <ac:chgData name="Tyrell Moyd" userId="c6941f698c15415f" providerId="LiveId" clId="{2D048075-EBA9-A94F-9D81-503212DC08B6}" dt="2019-04-12T04:19:19.927" v="371" actId="14100"/>
          <ac:picMkLst>
            <pc:docMk/>
            <pc:sldMk cId="1167054165" sldId="261"/>
            <ac:picMk id="3" creationId="{03356697-58C9-6F4E-AA81-AFED3415ADF5}"/>
          </ac:picMkLst>
        </pc:picChg>
        <pc:picChg chg="mod">
          <ac:chgData name="Tyrell Moyd" userId="c6941f698c15415f" providerId="LiveId" clId="{2D048075-EBA9-A94F-9D81-503212DC08B6}" dt="2019-04-12T03:57:10.648" v="203" actId="26606"/>
          <ac:picMkLst>
            <pc:docMk/>
            <pc:sldMk cId="1167054165" sldId="261"/>
            <ac:picMk id="5" creationId="{00000000-0000-0000-0000-000000000000}"/>
          </ac:picMkLst>
        </pc:picChg>
        <pc:picChg chg="add mod">
          <ac:chgData name="Tyrell Moyd" userId="c6941f698c15415f" providerId="LiveId" clId="{2D048075-EBA9-A94F-9D81-503212DC08B6}" dt="2019-04-12T04:11:33.214" v="344" actId="1076"/>
          <ac:picMkLst>
            <pc:docMk/>
            <pc:sldMk cId="1167054165" sldId="261"/>
            <ac:picMk id="7" creationId="{6D4D68A2-BCB6-DB40-ABC7-9A0ED1619F7F}"/>
          </ac:picMkLst>
        </pc:picChg>
        <pc:picChg chg="add mod">
          <ac:chgData name="Tyrell Moyd" userId="c6941f698c15415f" providerId="LiveId" clId="{2D048075-EBA9-A94F-9D81-503212DC08B6}" dt="2019-04-12T04:17:54.750" v="360" actId="1076"/>
          <ac:picMkLst>
            <pc:docMk/>
            <pc:sldMk cId="1167054165" sldId="261"/>
            <ac:picMk id="9" creationId="{95387566-92F7-B447-A542-B451157145E1}"/>
          </ac:picMkLst>
        </pc:picChg>
      </pc:sldChg>
      <pc:sldChg chg="addSp modSp ord">
        <pc:chgData name="Tyrell Moyd" userId="c6941f698c15415f" providerId="LiveId" clId="{2D048075-EBA9-A94F-9D81-503212DC08B6}" dt="2019-04-12T04:39:46.954" v="634" actId="1076"/>
        <pc:sldMkLst>
          <pc:docMk/>
          <pc:sldMk cId="3045107229" sldId="262"/>
        </pc:sldMkLst>
        <pc:spChg chg="add">
          <ac:chgData name="Tyrell Moyd" userId="c6941f698c15415f" providerId="LiveId" clId="{2D048075-EBA9-A94F-9D81-503212DC08B6}" dt="2019-04-12T04:18:47.753" v="367" actId="22"/>
          <ac:spMkLst>
            <pc:docMk/>
            <pc:sldMk cId="3045107229" sldId="262"/>
            <ac:spMk id="2" creationId="{BF198DC2-EE1A-3643-917C-71F7399F34A9}"/>
          </ac:spMkLst>
        </pc:spChg>
        <pc:spChg chg="add mod">
          <ac:chgData name="Tyrell Moyd" userId="c6941f698c15415f" providerId="LiveId" clId="{2D048075-EBA9-A94F-9D81-503212DC08B6}" dt="2019-04-12T04:27:38.034" v="389" actId="20577"/>
          <ac:spMkLst>
            <pc:docMk/>
            <pc:sldMk cId="3045107229" sldId="262"/>
            <ac:spMk id="3" creationId="{A21B8C70-63FC-F04B-94D5-E0592A8D1C13}"/>
          </ac:spMkLst>
        </pc:spChg>
      </pc:sldChg>
      <pc:sldChg chg="add">
        <pc:chgData name="Tyrell Moyd" userId="c6941f698c15415f" providerId="LiveId" clId="{2D048075-EBA9-A94F-9D81-503212DC08B6}" dt="2019-04-12T02:55:30.206" v="0" actId="22"/>
        <pc:sldMkLst>
          <pc:docMk/>
          <pc:sldMk cId="734257269" sldId="263"/>
        </pc:sldMkLst>
      </pc:sldChg>
      <pc:sldChg chg="add">
        <pc:chgData name="Tyrell Moyd" userId="c6941f698c15415f" providerId="LiveId" clId="{2D048075-EBA9-A94F-9D81-503212DC08B6}" dt="2019-04-12T02:55:57.394" v="1" actId="22"/>
        <pc:sldMkLst>
          <pc:docMk/>
          <pc:sldMk cId="748796405" sldId="264"/>
        </pc:sldMkLst>
      </pc:sldChg>
      <pc:sldChg chg="addSp delSp modSp add addAnim delAnim">
        <pc:chgData name="Tyrell Moyd" userId="c6941f698c15415f" providerId="LiveId" clId="{2D048075-EBA9-A94F-9D81-503212DC08B6}" dt="2019-04-12T04:55:03.892" v="691" actId="20577"/>
        <pc:sldMkLst>
          <pc:docMk/>
          <pc:sldMk cId="2528769799" sldId="267"/>
        </pc:sldMkLst>
        <pc:spChg chg="mod">
          <ac:chgData name="Tyrell Moyd" userId="c6941f698c15415f" providerId="LiveId" clId="{2D048075-EBA9-A94F-9D81-503212DC08B6}" dt="2019-04-12T04:55:03.892" v="691" actId="20577"/>
          <ac:spMkLst>
            <pc:docMk/>
            <pc:sldMk cId="2528769799" sldId="267"/>
            <ac:spMk id="3" creationId="{A21B8C70-63FC-F04B-94D5-E0592A8D1C13}"/>
          </ac:spMkLst>
        </pc:spChg>
        <pc:spChg chg="add mod">
          <ac:chgData name="Tyrell Moyd" userId="c6941f698c15415f" providerId="LiveId" clId="{2D048075-EBA9-A94F-9D81-503212DC08B6}" dt="2019-04-12T04:46:22.160" v="658" actId="21"/>
          <ac:spMkLst>
            <pc:docMk/>
            <pc:sldMk cId="2528769799" sldId="267"/>
            <ac:spMk id="4" creationId="{7CB9D09A-A461-4846-B1C0-015CDDC58AC2}"/>
          </ac:spMkLst>
        </pc:spChg>
        <pc:spChg chg="add mod">
          <ac:chgData name="Tyrell Moyd" userId="c6941f698c15415f" providerId="LiveId" clId="{2D048075-EBA9-A94F-9D81-503212DC08B6}" dt="2019-04-12T04:49:54.405" v="663" actId="20577"/>
          <ac:spMkLst>
            <pc:docMk/>
            <pc:sldMk cId="2528769799" sldId="267"/>
            <ac:spMk id="8" creationId="{D7BA1AC4-E70F-574C-BC8C-7DC612C07B51}"/>
          </ac:spMkLst>
        </pc:spChg>
        <pc:spChg chg="add del">
          <ac:chgData name="Tyrell Moyd" userId="c6941f698c15415f" providerId="LiveId" clId="{2D048075-EBA9-A94F-9D81-503212DC08B6}" dt="2019-04-12T04:36:48.518" v="564" actId="22"/>
          <ac:spMkLst>
            <pc:docMk/>
            <pc:sldMk cId="2528769799" sldId="267"/>
            <ac:spMk id="10" creationId="{41C63F5D-55E6-B447-94D9-285548894301}"/>
          </ac:spMkLst>
        </pc:spChg>
        <pc:spChg chg="add mod">
          <ac:chgData name="Tyrell Moyd" userId="c6941f698c15415f" providerId="LiveId" clId="{2D048075-EBA9-A94F-9D81-503212DC08B6}" dt="2019-04-12T04:54:33.637" v="674" actId="20577"/>
          <ac:spMkLst>
            <pc:docMk/>
            <pc:sldMk cId="2528769799" sldId="267"/>
            <ac:spMk id="12" creationId="{A1C35AA1-00E2-6646-95D5-54E1CBCBDDD6}"/>
          </ac:spMkLst>
        </pc:spChg>
      </pc:sldChg>
    </pc:docChg>
  </pc:docChgLst>
  <pc:docChgLst>
    <pc:chgData name="Tyrell Moyd" userId="c6941f698c15415f" providerId="LiveId" clId="{011534B8-B292-4F42-AD40-35B5F4322F05}"/>
    <pc:docChg chg="undo custSel modSld">
      <pc:chgData name="Tyrell Moyd" userId="c6941f698c15415f" providerId="LiveId" clId="{011534B8-B292-4F42-AD40-35B5F4322F05}" dt="2019-04-22T00:12:00.439" v="319" actId="20577"/>
      <pc:docMkLst>
        <pc:docMk/>
      </pc:docMkLst>
      <pc:sldChg chg="modSp">
        <pc:chgData name="Tyrell Moyd" userId="c6941f698c15415f" providerId="LiveId" clId="{011534B8-B292-4F42-AD40-35B5F4322F05}" dt="2019-04-22T00:04:28.223" v="292" actId="1440"/>
        <pc:sldMkLst>
          <pc:docMk/>
          <pc:sldMk cId="1167054165" sldId="261"/>
        </pc:sldMkLst>
        <pc:spChg chg="mod">
          <ac:chgData name="Tyrell Moyd" userId="c6941f698c15415f" providerId="LiveId" clId="{011534B8-B292-4F42-AD40-35B5F4322F05}" dt="2019-04-22T00:03:30.501" v="281" actId="255"/>
          <ac:spMkLst>
            <pc:docMk/>
            <pc:sldMk cId="1167054165" sldId="261"/>
            <ac:spMk id="12" creationId="{B7CAF001-E764-5841-AAF6-4810AE21B9C0}"/>
          </ac:spMkLst>
        </pc:spChg>
        <pc:spChg chg="mod">
          <ac:chgData name="Tyrell Moyd" userId="c6941f698c15415f" providerId="LiveId" clId="{011534B8-B292-4F42-AD40-35B5F4322F05}" dt="2019-04-22T00:04:10.221" v="290" actId="1076"/>
          <ac:spMkLst>
            <pc:docMk/>
            <pc:sldMk cId="1167054165" sldId="261"/>
            <ac:spMk id="14" creationId="{1CF43A70-0DCE-0E49-80A5-47C9C419AB9C}"/>
          </ac:spMkLst>
        </pc:spChg>
        <pc:picChg chg="mod">
          <ac:chgData name="Tyrell Moyd" userId="c6941f698c15415f" providerId="LiveId" clId="{011534B8-B292-4F42-AD40-35B5F4322F05}" dt="2019-04-22T00:02:33.930" v="269" actId="1076"/>
          <ac:picMkLst>
            <pc:docMk/>
            <pc:sldMk cId="1167054165" sldId="261"/>
            <ac:picMk id="8" creationId="{00000000-0000-0000-0000-000000000000}"/>
          </ac:picMkLst>
        </pc:picChg>
        <pc:picChg chg="mod">
          <ac:chgData name="Tyrell Moyd" userId="c6941f698c15415f" providerId="LiveId" clId="{011534B8-B292-4F42-AD40-35B5F4322F05}" dt="2019-04-22T00:04:28.223" v="292" actId="1440"/>
          <ac:picMkLst>
            <pc:docMk/>
            <pc:sldMk cId="1167054165" sldId="261"/>
            <ac:picMk id="10" creationId="{00000000-0000-0000-0000-000000000000}"/>
          </ac:picMkLst>
        </pc:picChg>
      </pc:sldChg>
      <pc:sldChg chg="modSp addAnim">
        <pc:chgData name="Tyrell Moyd" userId="c6941f698c15415f" providerId="LiveId" clId="{011534B8-B292-4F42-AD40-35B5F4322F05}" dt="2019-04-21T23:47:56.881" v="41" actId="20577"/>
        <pc:sldMkLst>
          <pc:docMk/>
          <pc:sldMk cId="3045107229" sldId="262"/>
        </pc:sldMkLst>
        <pc:spChg chg="mod">
          <ac:chgData name="Tyrell Moyd" userId="c6941f698c15415f" providerId="LiveId" clId="{011534B8-B292-4F42-AD40-35B5F4322F05}" dt="2019-04-21T23:47:56.881" v="41" actId="20577"/>
          <ac:spMkLst>
            <pc:docMk/>
            <pc:sldMk cId="3045107229" sldId="262"/>
            <ac:spMk id="4" creationId="{00000000-0000-0000-0000-000000000000}"/>
          </ac:spMkLst>
        </pc:spChg>
      </pc:sldChg>
      <pc:sldChg chg="modSp">
        <pc:chgData name="Tyrell Moyd" userId="c6941f698c15415f" providerId="LiveId" clId="{011534B8-B292-4F42-AD40-35B5F4322F05}" dt="2019-04-21T23:52:29.712" v="264" actId="20577"/>
        <pc:sldMkLst>
          <pc:docMk/>
          <pc:sldMk cId="2528769799" sldId="267"/>
        </pc:sldMkLst>
        <pc:spChg chg="mod">
          <ac:chgData name="Tyrell Moyd" userId="c6941f698c15415f" providerId="LiveId" clId="{011534B8-B292-4F42-AD40-35B5F4322F05}" dt="2019-04-21T23:49:22.727" v="102" actId="20577"/>
          <ac:spMkLst>
            <pc:docMk/>
            <pc:sldMk cId="2528769799" sldId="267"/>
            <ac:spMk id="4" creationId="{7CB9D09A-A461-4846-B1C0-015CDDC58AC2}"/>
          </ac:spMkLst>
        </pc:spChg>
        <pc:spChg chg="mod">
          <ac:chgData name="Tyrell Moyd" userId="c6941f698c15415f" providerId="LiveId" clId="{011534B8-B292-4F42-AD40-35B5F4322F05}" dt="2019-04-21T23:50:51.646" v="176" actId="20577"/>
          <ac:spMkLst>
            <pc:docMk/>
            <pc:sldMk cId="2528769799" sldId="267"/>
            <ac:spMk id="8" creationId="{D7BA1AC4-E70F-574C-BC8C-7DC612C07B51}"/>
          </ac:spMkLst>
        </pc:spChg>
        <pc:spChg chg="mod">
          <ac:chgData name="Tyrell Moyd" userId="c6941f698c15415f" providerId="LiveId" clId="{011534B8-B292-4F42-AD40-35B5F4322F05}" dt="2019-04-21T23:52:29.712" v="264" actId="20577"/>
          <ac:spMkLst>
            <pc:docMk/>
            <pc:sldMk cId="2528769799" sldId="267"/>
            <ac:spMk id="12" creationId="{A1C35AA1-00E2-6646-95D5-54E1CBCBDDD6}"/>
          </ac:spMkLst>
        </pc:spChg>
      </pc:sldChg>
      <pc:sldChg chg="addAnim">
        <pc:chgData name="Tyrell Moyd" userId="c6941f698c15415f" providerId="LiveId" clId="{011534B8-B292-4F42-AD40-35B5F4322F05}" dt="2019-04-21T23:25:42.661" v="5" actId="27696"/>
        <pc:sldMkLst>
          <pc:docMk/>
          <pc:sldMk cId="3218052784" sldId="269"/>
        </pc:sldMkLst>
      </pc:sldChg>
      <pc:sldChg chg="modSp addAnim">
        <pc:chgData name="Tyrell Moyd" userId="c6941f698c15415f" providerId="LiveId" clId="{011534B8-B292-4F42-AD40-35B5F4322F05}" dt="2019-04-22T00:12:00.439" v="319" actId="20577"/>
        <pc:sldMkLst>
          <pc:docMk/>
          <pc:sldMk cId="357362812" sldId="270"/>
        </pc:sldMkLst>
        <pc:spChg chg="mod">
          <ac:chgData name="Tyrell Moyd" userId="c6941f698c15415f" providerId="LiveId" clId="{011534B8-B292-4F42-AD40-35B5F4322F05}" dt="2019-04-21T23:29:35.467" v="21" actId="20577"/>
          <ac:spMkLst>
            <pc:docMk/>
            <pc:sldMk cId="357362812" sldId="270"/>
            <ac:spMk id="11" creationId="{00000000-0000-0000-0000-000000000000}"/>
          </ac:spMkLst>
        </pc:spChg>
        <pc:spChg chg="mod">
          <ac:chgData name="Tyrell Moyd" userId="c6941f698c15415f" providerId="LiveId" clId="{011534B8-B292-4F42-AD40-35B5F4322F05}" dt="2019-04-22T00:11:19.666" v="307" actId="20577"/>
          <ac:spMkLst>
            <pc:docMk/>
            <pc:sldMk cId="357362812" sldId="270"/>
            <ac:spMk id="12" creationId="{00000000-0000-0000-0000-000000000000}"/>
          </ac:spMkLst>
        </pc:spChg>
        <pc:spChg chg="mod">
          <ac:chgData name="Tyrell Moyd" userId="c6941f698c15415f" providerId="LiveId" clId="{011534B8-B292-4F42-AD40-35B5F4322F05}" dt="2019-04-22T00:12:00.439" v="319" actId="20577"/>
          <ac:spMkLst>
            <pc:docMk/>
            <pc:sldMk cId="357362812" sldId="270"/>
            <ac:spMk id="13" creationId="{00000000-0000-0000-0000-000000000000}"/>
          </ac:spMkLst>
        </pc:spChg>
      </pc:sldChg>
    </pc:docChg>
  </pc:docChgLst>
  <pc:docChgLst>
    <pc:chgData name="Tyrell Moyd" userId="c6941f698c15415f" providerId="LiveId" clId="{E3F76716-C644-B449-B1EC-8B62B26B0E06}"/>
    <pc:docChg chg="custSel addSld modSld">
      <pc:chgData name="Tyrell Moyd" userId="c6941f698c15415f" providerId="LiveId" clId="{E3F76716-C644-B449-B1EC-8B62B26B0E06}" dt="2019-04-12T02:51:41.585" v="1" actId="478"/>
      <pc:docMkLst>
        <pc:docMk/>
      </pc:docMkLst>
      <pc:sldChg chg="delSp add">
        <pc:chgData name="Tyrell Moyd" userId="c6941f698c15415f" providerId="LiveId" clId="{E3F76716-C644-B449-B1EC-8B62B26B0E06}" dt="2019-04-12T02:51:41.585" v="1" actId="478"/>
        <pc:sldMkLst>
          <pc:docMk/>
          <pc:sldMk cId="3045107229" sldId="262"/>
        </pc:sldMkLst>
        <pc:spChg chg="del">
          <ac:chgData name="Tyrell Moyd" userId="c6941f698c15415f" providerId="LiveId" clId="{E3F76716-C644-B449-B1EC-8B62B26B0E06}" dt="2019-04-12T02:51:41.585" v="1" actId="478"/>
          <ac:spMkLst>
            <pc:docMk/>
            <pc:sldMk cId="3045107229" sldId="262"/>
            <ac:spMk id="2" creationId="{F8F8785B-D5A3-0B46-8728-14A1D4797A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19AB-3609-409D-9A50-A53D22409583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D617C-0308-4D35-8341-68A7C4E17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9C08DF-EEC9-CC4D-8354-CC33F0943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D91EC2-37CA-0F42-AA87-3FDF59FE3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4076D8-C27F-0947-8F95-325DA4266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56CA-80BC-4882-BF85-65A0FB737FB8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B274BB-8A6E-D542-AFBF-89D98D2B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499A01-CF42-0342-8674-014E3FD9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5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246C-CB9F-1244-A5A3-031C00FA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6B1499-6ED4-C547-A491-86FE2AADF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9A0E01-1EDA-2244-8781-211C3B9A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2CB9-04A0-4E14-AABB-22AA89B5305F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0655DB-02F1-2D45-859B-F96AB164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7D2EA-FCDC-ED40-BC7A-7288ABBA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8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AC913A-6195-D94D-8998-8A5B2C334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57304A-7D17-4244-92CD-CB9965E10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A3A231-6584-AF48-BC7B-49DCFC64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6DD2-3C7E-4B24-BC0C-71ED831340FC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2C2227-7957-4F42-ADD4-85ABDA19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5F9E82-AEAE-0B49-8F62-B8945E10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0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CE364B-9FB2-9E4A-AFC1-9D5C31CF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B6F827-9A15-5E47-A88A-CFAC7B17F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2F1D18-AB56-E546-9439-E6F917C24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DF51-2F25-4B46-ABD1-83B2ABBCFABD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C1DD76-29FE-B147-AA00-0851B9F9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06E6DE-5727-7549-A0AA-85A34B75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555D6-60BB-EF49-9DAF-7853AE9D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EB1753-7151-5240-8925-4AD04FFA0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290659-F7A2-0140-9142-D09159F2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7C64-8E8C-4983-94C3-1B301D237752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F6D659-6E02-BD44-938B-5E593286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D9F2B9-D3EC-884D-B1FF-98DFC85D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7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73671-1765-864B-B680-9B7D2565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F7267C-C9FB-6E48-90A3-85F6BD50A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6767A4-6D43-B04B-9408-D4696AA59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E40C55-1F70-5048-83C9-ADF59DCD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ACC7-713D-49BD-8AC7-9876CFD232AB}" type="datetime1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782067-596E-6E4C-AE73-C5C5E595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023865-E86B-3B49-88FF-0E61EBA9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4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E8F0B2-D397-C64A-8BC3-EFB7C0B2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067174-E733-944C-9C6B-C4305E2A9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8EFA77-C0F7-D04F-A670-9447364EB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FEB0268-963F-8346-AE8B-8B1091F1F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85B74DE-3C80-3940-BD2B-7600C0F84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29A0234-79E6-504B-BEF7-3702DB5DA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07E1-6E4A-4935-AA6A-1FC302CC09FF}" type="datetime1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EAB333-F3F4-6541-BA0A-4969E158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531E74E-0E48-FC49-907B-AF498AD1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1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946E81-29C3-F347-B373-BEA7E2EA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037E57-D4EE-5A4F-B162-622F57DE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E9DC-0BA9-429F-A0BC-953CF23E2DBE}" type="datetime1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CC4ED5F-9E24-C441-9D3A-1DCE2A82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566C759-E30F-C649-B252-B5BDB200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4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1C6339-65C9-B24B-AAFC-E111B5EB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4D86-B8EA-4FA2-9B3A-F0CBE3B80749}" type="datetime1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C2FCE15-B596-4549-A715-FEB3E454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9401C3-9CDC-8B4C-9272-96EBEDE3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5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B438C-393A-9940-A06D-39230F60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61D4CD-ABFA-5E4C-9109-C69A70CE2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E9D4EA-65A8-D04E-84D7-DF105175E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3D0A70-7D3E-A44A-9BE2-A305BC8B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7DB-4581-49B5-8056-B490F8EA268B}" type="datetime1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06B79A-F4B2-7E44-8ED8-4E95B019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38B794-5067-8346-BA7E-0B89241A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2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E7FC0-64E0-2244-9B92-91C4FB87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ECE6A9-2E1B-C94B-AF21-A6838CC3B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702C1B-84BA-4E45-AEE6-48F7C0361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A51418-FCC1-EB4E-9A0B-B83B9DA8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4C3C-6DE1-4CEF-B278-BCA23D9897EE}" type="datetime1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51E9C8-FDE0-344F-A3EE-A909D34B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271F92-6065-4446-A128-8615B3B2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3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D63400D-0721-CF44-B604-800313B9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A23825-96CE-0940-B1FB-3FB8870A8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7D21E-4CFE-264D-9CDD-1D579AAA8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62AB-78C6-4129-98F4-6DA796EE4067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2AC5BA-D302-BD49-BF34-B99228541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3c Recovery Support Training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515AAE-8291-9B48-93E8-B9B5F7CF9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8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772072"/>
            <a:ext cx="5455917" cy="3068954"/>
          </a:xfrm>
          <a:prstGeom prst="rect">
            <a:avLst/>
          </a:prstGeom>
        </p:spPr>
      </p:pic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6EE4123D-016D-EF4A-A02A-01ADF0108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830559"/>
            <a:ext cx="11139854" cy="930447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Blurred Lines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xmlns="" id="{FF5496B0-72F1-9D4B-8641-3F641D695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4850" y="5839202"/>
            <a:ext cx="4222300" cy="42000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A279EA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Ethical Considerations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898989"/>
                </a:solidFill>
              </a:rPr>
              <a:t>3c Recovery Support Training Institute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ACF7E2C-F0DF-8544-A15D-052F5E07265B}"/>
              </a:ext>
            </a:extLst>
          </p:cNvPr>
          <p:cNvSpPr txBox="1"/>
          <p:nvPr/>
        </p:nvSpPr>
        <p:spPr>
          <a:xfrm>
            <a:off x="534333" y="1120676"/>
            <a:ext cx="5027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It’s not just important that you serve, it’s equally important, how you serve.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Serve Well!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F43620A-7FE5-A149-8175-ABBEAFCB2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72" y="1239695"/>
            <a:ext cx="5148489" cy="222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8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7CAF001-E764-5841-AAF6-4810AE21B9C0}"/>
              </a:ext>
            </a:extLst>
          </p:cNvPr>
          <p:cNvSpPr txBox="1"/>
          <p:nvPr/>
        </p:nvSpPr>
        <p:spPr>
          <a:xfrm>
            <a:off x="5719727" y="1032094"/>
            <a:ext cx="617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Shawn Pringle, CPRS, PRS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CF43A70-0DCE-0E49-80A5-47C9C419AB9C}"/>
              </a:ext>
            </a:extLst>
          </p:cNvPr>
          <p:cNvSpPr txBox="1"/>
          <p:nvPr/>
        </p:nvSpPr>
        <p:spPr>
          <a:xfrm>
            <a:off x="1253289" y="5179575"/>
            <a:ext cx="58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Tyrell D. Moyd, 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RPS, RCP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1" y="668535"/>
            <a:ext cx="4679429" cy="3510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99" y="2581030"/>
            <a:ext cx="4679430" cy="3510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705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xmlns="" id="{BF198DC2-EE1A-3643-917C-71F7399F34A9}"/>
              </a:ext>
            </a:extLst>
          </p:cNvPr>
          <p:cNvSpPr txBox="1">
            <a:spLocks noGrp="1"/>
          </p:cNvSpPr>
          <p:nvPr/>
        </p:nvSpPr>
        <p:spPr>
          <a:xfrm>
            <a:off x="7716972" y="5880250"/>
            <a:ext cx="491057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ijaya"/>
                <a:cs typeface="Vijaya" panose="02020604020202020204" pitchFamily="18" charset="0"/>
              </a:rPr>
              <a:t>Ethical Considerations: Blurred Lines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xmlns="" id="{A21B8C70-63FC-F04B-94D5-E0592A8D1C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2783" y="730106"/>
            <a:ext cx="9769059" cy="655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>
                <a:solidFill>
                  <a:srgbClr val="FFC000"/>
                </a:solidFill>
                <a:cs typeface="Aldhabi" pitchFamily="2" charset="-78"/>
              </a:rPr>
              <a:t>Today, </a:t>
            </a:r>
            <a:r>
              <a:rPr lang="en-US" sz="3600" b="1" u="sng">
                <a:solidFill>
                  <a:srgbClr val="FFC000"/>
                </a:solidFill>
                <a:cs typeface="Aldhabi" pitchFamily="2" charset="-78"/>
              </a:rPr>
              <a:t>we will:</a:t>
            </a:r>
            <a:endParaRPr lang="en-US" sz="3600" b="1" dirty="0">
              <a:solidFill>
                <a:srgbClr val="FFC000"/>
              </a:solidFill>
              <a:cs typeface="Aldhabi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9D09A-A461-4846-B1C0-015CDDC58AC2}"/>
              </a:ext>
            </a:extLst>
          </p:cNvPr>
          <p:cNvSpPr txBox="1"/>
          <p:nvPr/>
        </p:nvSpPr>
        <p:spPr>
          <a:xfrm>
            <a:off x="1625599" y="1720574"/>
            <a:ext cx="9769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</a:rPr>
              <a:t>Discuss the decision making process when ethical issues arise.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BA1AC4-E70F-574C-BC8C-7DC612C07B51}"/>
              </a:ext>
            </a:extLst>
          </p:cNvPr>
          <p:cNvSpPr txBox="1"/>
          <p:nvPr/>
        </p:nvSpPr>
        <p:spPr>
          <a:xfrm>
            <a:off x="1625599" y="3152268"/>
            <a:ext cx="9769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</a:rPr>
              <a:t>Define a few roles of a Recovery Coach and how they relate to ethical issues.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1C35AA1-00E2-6646-95D5-54E1CBCBDDD6}"/>
              </a:ext>
            </a:extLst>
          </p:cNvPr>
          <p:cNvSpPr txBox="1"/>
          <p:nvPr/>
        </p:nvSpPr>
        <p:spPr>
          <a:xfrm>
            <a:off x="1625598" y="4453964"/>
            <a:ext cx="9769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</a:rPr>
              <a:t>Recognize boundary management issues and identity some appropriate courses of action.</a:t>
            </a:r>
          </a:p>
        </p:txBody>
      </p:sp>
    </p:spTree>
    <p:extLst>
      <p:ext uri="{BB962C8B-B14F-4D97-AF65-F5344CB8AC3E}">
        <p14:creationId xmlns:p14="http://schemas.microsoft.com/office/powerpoint/2010/main" val="25287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xmlns="" id="{A21B8C70-63FC-F04B-94D5-E0592A8D1C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2783" y="730106"/>
            <a:ext cx="9769059" cy="655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>
                <a:solidFill>
                  <a:srgbClr val="FFC000"/>
                </a:solidFill>
                <a:cs typeface="Aldhabi" pitchFamily="2" charset="-78"/>
              </a:rPr>
              <a:t>Making Ethical Decisions</a:t>
            </a:r>
            <a:endParaRPr lang="en-US" sz="3600" b="1" dirty="0">
              <a:solidFill>
                <a:srgbClr val="FFC000"/>
              </a:solidFill>
              <a:cs typeface="Aldhabi" pitchFamily="2" charset="-78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BF198DC2-EE1A-3643-917C-71F7399F34A9}"/>
              </a:ext>
            </a:extLst>
          </p:cNvPr>
          <p:cNvSpPr txBox="1">
            <a:spLocks noGrp="1"/>
          </p:cNvSpPr>
          <p:nvPr/>
        </p:nvSpPr>
        <p:spPr>
          <a:xfrm>
            <a:off x="7716972" y="5880250"/>
            <a:ext cx="491057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ijaya"/>
                <a:cs typeface="Vijaya" panose="02020604020202020204" pitchFamily="18" charset="0"/>
              </a:rPr>
              <a:t>Ethical Considerations: Blurred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5688" y="1694345"/>
            <a:ext cx="906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bg1"/>
                </a:solidFill>
              </a:rPr>
              <a:t>Who can be harmed?  Who benefits?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783" y="2283935"/>
            <a:ext cx="7536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FFFF00"/>
                </a:solidFill>
              </a:rPr>
              <a:t>Is this course of action fair to all?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5689" y="2872068"/>
            <a:ext cx="9940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bg1"/>
                </a:solidFill>
              </a:rPr>
              <a:t>Is there a justifiable reason to perform or not to perform this action?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5689" y="3949286"/>
            <a:ext cx="9940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FFFF00"/>
                </a:solidFill>
              </a:rPr>
              <a:t>Does this course of action violate any federal, local or agency policies and procedures/laws (e.g.  HIPPA, mandatory reporting, MABPCB standards)</a:t>
            </a:r>
          </a:p>
        </p:txBody>
      </p:sp>
    </p:spTree>
    <p:extLst>
      <p:ext uri="{BB962C8B-B14F-4D97-AF65-F5344CB8AC3E}">
        <p14:creationId xmlns:p14="http://schemas.microsoft.com/office/powerpoint/2010/main" val="30451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xmlns="" id="{A21B8C70-63FC-F04B-94D5-E0592A8D1C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2783" y="730106"/>
            <a:ext cx="9769059" cy="655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>
                <a:solidFill>
                  <a:srgbClr val="FFC000"/>
                </a:solidFill>
                <a:cs typeface="Aldhabi" pitchFamily="2" charset="-78"/>
              </a:rPr>
              <a:t>Define these RC roles</a:t>
            </a:r>
            <a:endParaRPr lang="en-US" sz="3600" b="1" dirty="0">
              <a:solidFill>
                <a:srgbClr val="FFC000"/>
              </a:solidFill>
              <a:cs typeface="Aldhabi" pitchFamily="2" charset="-78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BF198DC2-EE1A-3643-917C-71F7399F34A9}"/>
              </a:ext>
            </a:extLst>
          </p:cNvPr>
          <p:cNvSpPr txBox="1">
            <a:spLocks noGrp="1"/>
          </p:cNvSpPr>
          <p:nvPr/>
        </p:nvSpPr>
        <p:spPr>
          <a:xfrm>
            <a:off x="7716972" y="5880250"/>
            <a:ext cx="491057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ijaya"/>
                <a:cs typeface="Vijaya" panose="02020604020202020204" pitchFamily="18" charset="0"/>
              </a:rPr>
              <a:t>Ethical Considerations: Blurred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5689" y="1694345"/>
            <a:ext cx="508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FFFF00"/>
                </a:solidFill>
              </a:rPr>
              <a:t>Advocate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783" y="2283935"/>
            <a:ext cx="4965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bg1"/>
                </a:solidFill>
              </a:rPr>
              <a:t>Ally and Confidant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5689" y="2872068"/>
            <a:ext cx="4932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FFFF00"/>
                </a:solidFill>
              </a:rPr>
              <a:t>Friend and Companion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5689" y="3495638"/>
            <a:ext cx="4932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bg1"/>
                </a:solidFill>
              </a:rPr>
              <a:t>Lifestyle Consultant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3788" y="4080413"/>
            <a:ext cx="4932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FFFF00"/>
                </a:solidFill>
              </a:rPr>
              <a:t>Role Model and Mentor</a:t>
            </a:r>
          </a:p>
        </p:txBody>
      </p:sp>
    </p:spTree>
    <p:extLst>
      <p:ext uri="{BB962C8B-B14F-4D97-AF65-F5344CB8AC3E}">
        <p14:creationId xmlns:p14="http://schemas.microsoft.com/office/powerpoint/2010/main" val="316705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xmlns="" id="{A21B8C70-63FC-F04B-94D5-E0592A8D1C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2783" y="730106"/>
            <a:ext cx="9769059" cy="655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>
                <a:solidFill>
                  <a:srgbClr val="FFC000"/>
                </a:solidFill>
                <a:cs typeface="Aldhabi" pitchFamily="2" charset="-78"/>
              </a:rPr>
              <a:t>Scenario</a:t>
            </a:r>
            <a:endParaRPr lang="en-US" sz="3600" b="1" dirty="0">
              <a:solidFill>
                <a:srgbClr val="FFC000"/>
              </a:solidFill>
              <a:cs typeface="Aldhabi" pitchFamily="2" charset="-78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BF198DC2-EE1A-3643-917C-71F7399F34A9}"/>
              </a:ext>
            </a:extLst>
          </p:cNvPr>
          <p:cNvSpPr txBox="1">
            <a:spLocks noGrp="1"/>
          </p:cNvSpPr>
          <p:nvPr/>
        </p:nvSpPr>
        <p:spPr>
          <a:xfrm>
            <a:off x="7716972" y="5880250"/>
            <a:ext cx="491057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ijaya"/>
                <a:cs typeface="Vijaya" panose="02020604020202020204" pitchFamily="18" charset="0"/>
              </a:rPr>
              <a:t>Ethical Considerations: Blurred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5687" y="1389796"/>
            <a:ext cx="9736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You show up for group, the counselor says random urines need to be completed and asks you to monitor/observe the urinalysis.  How do you respond?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5687" y="3131538"/>
            <a:ext cx="9736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i="1" dirty="0">
                <a:solidFill>
                  <a:srgbClr val="FFFF00"/>
                </a:solidFill>
              </a:rPr>
              <a:t>“Let me run this by my supervisor.”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5687" y="3717496"/>
            <a:ext cx="9736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i="1" dirty="0">
                <a:solidFill>
                  <a:srgbClr val="FFFF00"/>
                </a:solidFill>
              </a:rPr>
              <a:t>“That puts me in a hierarchical position with the person I am serving and my role is one of equal support.”</a:t>
            </a:r>
          </a:p>
        </p:txBody>
      </p:sp>
    </p:spTree>
    <p:extLst>
      <p:ext uri="{BB962C8B-B14F-4D97-AF65-F5344CB8AC3E}">
        <p14:creationId xmlns:p14="http://schemas.microsoft.com/office/powerpoint/2010/main" val="321805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xmlns="" id="{A21B8C70-63FC-F04B-94D5-E0592A8D1C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2783" y="730106"/>
            <a:ext cx="9769059" cy="655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>
                <a:solidFill>
                  <a:srgbClr val="FFC000"/>
                </a:solidFill>
                <a:cs typeface="Aldhabi" pitchFamily="2" charset="-78"/>
              </a:rPr>
              <a:t>Scenario</a:t>
            </a:r>
            <a:endParaRPr lang="en-US" sz="3600" b="1" dirty="0">
              <a:solidFill>
                <a:srgbClr val="FFC000"/>
              </a:solidFill>
              <a:cs typeface="Aldhabi" pitchFamily="2" charset="-78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BF198DC2-EE1A-3643-917C-71F7399F34A9}"/>
              </a:ext>
            </a:extLst>
          </p:cNvPr>
          <p:cNvSpPr txBox="1">
            <a:spLocks noGrp="1"/>
          </p:cNvSpPr>
          <p:nvPr/>
        </p:nvSpPr>
        <p:spPr>
          <a:xfrm>
            <a:off x="7716972" y="5880250"/>
            <a:ext cx="491057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ijaya"/>
                <a:cs typeface="Vijaya" panose="02020604020202020204" pitchFamily="18" charset="0"/>
              </a:rPr>
              <a:t>Ethical Considerations: Blurred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2782" y="1385745"/>
            <a:ext cx="9736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 do you do when your supervisor/manager/agency asks you to do something that you question might be unethical?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2782" y="2958980"/>
            <a:ext cx="9736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FFFF00"/>
                </a:solidFill>
              </a:rPr>
              <a:t>Respectfully question appropriateness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5687" y="3547330"/>
            <a:ext cx="9736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FFFF00"/>
                </a:solidFill>
              </a:rPr>
              <a:t>Follow the chain of command </a:t>
            </a:r>
            <a:r>
              <a:rPr lang="en-US" sz="3200" b="1">
                <a:solidFill>
                  <a:srgbClr val="FFFF00"/>
                </a:solidFill>
              </a:rPr>
              <a:t>of agency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5687" y="4134430"/>
            <a:ext cx="9736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FFFF00"/>
                </a:solidFill>
              </a:rPr>
              <a:t>Contact MABPCB to inquire about appropriateness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5687" y="4721530"/>
            <a:ext cx="9736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FFFF00"/>
                </a:solidFill>
              </a:rPr>
              <a:t>Contact BHA to inquire about appropriateness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5686" y="5312600"/>
            <a:ext cx="9736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FFFF00"/>
                </a:solidFill>
              </a:rPr>
              <a:t>Contact other Local Agencies (BHSB)</a:t>
            </a:r>
          </a:p>
        </p:txBody>
      </p:sp>
    </p:spTree>
    <p:extLst>
      <p:ext uri="{BB962C8B-B14F-4D97-AF65-F5344CB8AC3E}">
        <p14:creationId xmlns:p14="http://schemas.microsoft.com/office/powerpoint/2010/main" val="35736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3c Recovery Support Training Institute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xmlns="" id="{1C7DA6A4-C8B8-7B4B-AEA7-C1559083FD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2783" y="730106"/>
            <a:ext cx="10008205" cy="1455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>
                <a:solidFill>
                  <a:srgbClr val="FFC000"/>
                </a:solidFill>
                <a:cs typeface="Aldhabi" pitchFamily="2" charset="-78"/>
              </a:rPr>
              <a:t>Questions &amp; Comments</a:t>
            </a:r>
            <a:endParaRPr lang="en-US" sz="3600" dirty="0">
              <a:solidFill>
                <a:srgbClr val="FFC000"/>
              </a:solidFill>
              <a:cs typeface="Aldhabi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7413" y="2700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0708666">
            <a:off x="4733739" y="2527633"/>
            <a:ext cx="9715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500" b="1" dirty="0">
                <a:solidFill>
                  <a:srgbClr val="FFC000"/>
                </a:solidFill>
                <a:latin typeface="Candara" panose="020E050203030302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 rot="1228186">
            <a:off x="3485189" y="1026927"/>
            <a:ext cx="97155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0" dirty="0">
                <a:solidFill>
                  <a:schemeClr val="bg1"/>
                </a:solidFill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4774" y="1961228"/>
            <a:ext cx="9715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 rot="403367">
            <a:off x="2675049" y="3278705"/>
            <a:ext cx="971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 rot="308169">
            <a:off x="5760125" y="530513"/>
            <a:ext cx="9715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rgbClr val="FFFF00"/>
                </a:solidFill>
                <a:latin typeface="Berlin Sans FB Demi" panose="020E0802020502020306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 rot="682343">
            <a:off x="9445189" y="2819615"/>
            <a:ext cx="971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 rot="20682255">
            <a:off x="7830235" y="797025"/>
            <a:ext cx="1409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37688" y="3450978"/>
            <a:ext cx="9715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0" dirty="0">
                <a:solidFill>
                  <a:schemeClr val="bg1">
                    <a:lumMod val="85000"/>
                  </a:schemeClr>
                </a:solidFill>
                <a:latin typeface="Elephant" panose="02020904090505020303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28820" y="2701509"/>
            <a:ext cx="5856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342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8" grpId="5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  <p:bldP spid="13" grpId="2"/>
      <p:bldP spid="13" grpId="3"/>
      <p:bldP spid="13" grpId="4"/>
      <p:bldP spid="13" grpId="5"/>
      <p:bldP spid="14" grpId="0"/>
      <p:bldP spid="14" grpId="1"/>
      <p:bldP spid="14" grpId="2"/>
      <p:bldP spid="14" grpId="3"/>
      <p:bldP spid="14" grpId="4"/>
      <p:bldP spid="14" grpId="5"/>
      <p:bldP spid="15" grpId="0"/>
      <p:bldP spid="15" grpId="1"/>
      <p:bldP spid="15" grpId="2"/>
      <p:bldP spid="15" grpId="3"/>
      <p:bldP spid="15" grpId="4"/>
      <p:bldP spid="15" grpId="5"/>
      <p:bldP spid="16" grpId="0"/>
      <p:bldP spid="16" grpId="1"/>
      <p:bldP spid="16" grpId="2"/>
      <p:bldP spid="16" grpId="3"/>
      <p:bldP spid="16" grpId="4"/>
      <p:bldP spid="16" grpId="5"/>
      <p:bldP spid="17" grpId="0"/>
      <p:bldP spid="17" grpId="1"/>
      <p:bldP spid="17" grpId="2"/>
      <p:bldP spid="17" grpId="3"/>
      <p:bldP spid="17" grpId="4"/>
      <p:bldP spid="17" grpId="5"/>
      <p:bldP spid="18" grpId="0"/>
      <p:bldP spid="18" grpId="1"/>
      <p:bldP spid="18" grpId="2"/>
      <p:bldP spid="18" grpId="3"/>
      <p:bldP spid="18" grpId="4"/>
      <p:bldP spid="18" grpId="5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3c Recovery Support Training Institute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7413" y="2700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28820" y="2701509"/>
            <a:ext cx="5856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487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0"/>
    </mc:Choice>
    <mc:Fallback xmlns="">
      <p:transition spd="slow" advClick="0" advTm="30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84D8CC-6F94-46A3-AD56-F8E5A1A8722D}"/>
</file>

<file path=customXml/itemProps2.xml><?xml version="1.0" encoding="utf-8"?>
<ds:datastoreItem xmlns:ds="http://schemas.openxmlformats.org/officeDocument/2006/customXml" ds:itemID="{7E22A255-6F3E-4E7C-ABC2-E9C92DDDD815}"/>
</file>

<file path=customXml/itemProps3.xml><?xml version="1.0" encoding="utf-8"?>
<ds:datastoreItem xmlns:ds="http://schemas.openxmlformats.org/officeDocument/2006/customXml" ds:itemID="{94C8B6E5-7E07-4402-AF25-ED221BB9F73D}"/>
</file>

<file path=customXml/itemProps4.xml><?xml version="1.0" encoding="utf-8"?>
<ds:datastoreItem xmlns:ds="http://schemas.openxmlformats.org/officeDocument/2006/customXml" ds:itemID="{7FB197EF-543E-4273-B6EB-CECDE19CDBAA}"/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354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Aldhabi</vt:lpstr>
      <vt:lpstr>Algerian</vt:lpstr>
      <vt:lpstr>Arial</vt:lpstr>
      <vt:lpstr>Arial Black</vt:lpstr>
      <vt:lpstr>Arial Rounded MT Bold</vt:lpstr>
      <vt:lpstr>Bauhaus 93</vt:lpstr>
      <vt:lpstr>Berlin Sans FB Demi</vt:lpstr>
      <vt:lpstr>Calibri</vt:lpstr>
      <vt:lpstr>Calibri Light</vt:lpstr>
      <vt:lpstr>Candara</vt:lpstr>
      <vt:lpstr>Copperplate Gothic Bold</vt:lpstr>
      <vt:lpstr>Elephant</vt:lpstr>
      <vt:lpstr>Times New Roman</vt:lpstr>
      <vt:lpstr>Vijaya</vt:lpstr>
      <vt:lpstr>Wingdings</vt:lpstr>
      <vt:lpstr>Office Theme</vt:lpstr>
      <vt:lpstr>Blurred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TMoyd</dc:creator>
  <cp:lastModifiedBy>Tyrell Moyd</cp:lastModifiedBy>
  <cp:revision>37</cp:revision>
  <dcterms:modified xsi:type="dcterms:W3CDTF">2019-04-22T00:24:00Z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6d96817e-cd5d-4c45-8fcf-45125e5d634c</vt:lpwstr>
  </property>
</Properties>
</file>